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embeddedFontLst>
    <p:embeddedFont>
      <p:font typeface="Indie Flower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dieFlower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015df27c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015df2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015df27c6_0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015df27c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015df27c6_0_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015df27c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015df27c6_0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015df27c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015df27c6_0_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015df27c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015df27c6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015df27c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015df27c6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015df27c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015df27c6_0_1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015df27c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015df27c6_0_1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015df27c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015df27c6_0_1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015df27c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015df27c6_0_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015df27c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015df27c6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015df27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015df27c6_0_1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015df27c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015df27c6_0_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015df27c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015df27c6_0_1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015df27c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015df27c6_0_1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015df27c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015df27c6_0_1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015df27c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015df27c6_0_1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015df27c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015df27c6_0_1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015df27c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015df27c6_0_1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015df27c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015df27c6_0_2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015df27c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015df27c6_0_2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015df27c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015df27c6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015df27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015df27c6_0_1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015df27c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015df27c6_0_2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015df27c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015df27c6_0_2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015df27c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015df27c6_0_2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015df27c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015df27c6_0_2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015df27c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015df27c6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015df27c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015df27c6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015df27c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015df27c6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015df27c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015df27c6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015df27c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015df27c6_0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015df27c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015df27c6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015df27c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7800"/>
            <a:ext cx="5820251" cy="35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5531921"/>
            <a:ext cx="8520600" cy="13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latin typeface="Indie Flower"/>
                <a:ea typeface="Indie Flower"/>
                <a:cs typeface="Indie Flower"/>
                <a:sym typeface="Indie Flower"/>
              </a:rPr>
              <a:t>Mouse Events</a:t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825" y="0"/>
            <a:ext cx="4804176" cy="3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8172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0475"/>
            <a:ext cx="3971563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/>
          <p:nvPr/>
        </p:nvSpPr>
        <p:spPr>
          <a:xfrm>
            <a:off x="542325" y="3199150"/>
            <a:ext cx="5639400" cy="36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8172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0475"/>
            <a:ext cx="3971563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075" y="4868425"/>
            <a:ext cx="1400175" cy="542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Mouse animation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25" y="1291425"/>
            <a:ext cx="7731351" cy="55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95825"/>
            <a:ext cx="2806309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33400"/>
            <a:ext cx="8753475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95825"/>
            <a:ext cx="2806309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33400"/>
            <a:ext cx="875347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3943800" y="5102125"/>
            <a:ext cx="3410700" cy="39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How to keep the circle follow the cursor?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3800"/>
            <a:ext cx="8839200" cy="553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>
            <a:off x="652700" y="4192025"/>
            <a:ext cx="1857000" cy="37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3800"/>
            <a:ext cx="8839200" cy="553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/>
          <p:nvPr/>
        </p:nvSpPr>
        <p:spPr>
          <a:xfrm>
            <a:off x="1305400" y="4614925"/>
            <a:ext cx="4863000" cy="75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3800"/>
            <a:ext cx="8839200" cy="553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/>
          <p:nvPr/>
        </p:nvSpPr>
        <p:spPr>
          <a:xfrm>
            <a:off x="1296225" y="5396325"/>
            <a:ext cx="6462600" cy="36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3800"/>
            <a:ext cx="8839200" cy="553040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/>
          <p:nvPr/>
        </p:nvSpPr>
        <p:spPr>
          <a:xfrm>
            <a:off x="1259450" y="5782425"/>
            <a:ext cx="2565000" cy="36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Where did the user click?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3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95725"/>
            <a:ext cx="3834471" cy="28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8467" y="3895725"/>
            <a:ext cx="3902608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/>
          <p:nvPr/>
        </p:nvSpPr>
        <p:spPr>
          <a:xfrm>
            <a:off x="3875475" y="5393525"/>
            <a:ext cx="1000200" cy="10002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/>
          <p:nvPr/>
        </p:nvSpPr>
        <p:spPr>
          <a:xfrm>
            <a:off x="3875475" y="5393525"/>
            <a:ext cx="1000200" cy="10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79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/>
          <p:nvPr/>
        </p:nvSpPr>
        <p:spPr>
          <a:xfrm>
            <a:off x="3536150" y="3643325"/>
            <a:ext cx="2589600" cy="25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1"/>
          <p:cNvSpPr/>
          <p:nvPr/>
        </p:nvSpPr>
        <p:spPr>
          <a:xfrm>
            <a:off x="6260300" y="3643325"/>
            <a:ext cx="2589600" cy="25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41"/>
          <p:cNvCxnSpPr/>
          <p:nvPr/>
        </p:nvCxnSpPr>
        <p:spPr>
          <a:xfrm rot="10800000">
            <a:off x="3875475" y="5393525"/>
            <a:ext cx="535800" cy="47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41"/>
          <p:cNvCxnSpPr/>
          <p:nvPr/>
        </p:nvCxnSpPr>
        <p:spPr>
          <a:xfrm>
            <a:off x="3875475" y="5188150"/>
            <a:ext cx="99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5" name="Google Shape;235;p41"/>
          <p:cNvSpPr txBox="1"/>
          <p:nvPr/>
        </p:nvSpPr>
        <p:spPr>
          <a:xfrm>
            <a:off x="3763575" y="4773225"/>
            <a:ext cx="13215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DIAMETER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138" y="1023938"/>
            <a:ext cx="618172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224625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One line drawing</a:t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714500"/>
            <a:ext cx="7143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639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639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969" y="2085957"/>
            <a:ext cx="3910025" cy="2838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548565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5"/>
          <p:cNvSpPr/>
          <p:nvPr/>
        </p:nvSpPr>
        <p:spPr>
          <a:xfrm>
            <a:off x="580425" y="1098350"/>
            <a:ext cx="1830600" cy="58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5"/>
          <p:cNvSpPr/>
          <p:nvPr/>
        </p:nvSpPr>
        <p:spPr>
          <a:xfrm>
            <a:off x="1044775" y="3491500"/>
            <a:ext cx="2295000" cy="33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699" y="1251349"/>
            <a:ext cx="3240300" cy="2360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7362"/>
            <a:ext cx="8839200" cy="4963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81725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>
            <a:off x="551575" y="432075"/>
            <a:ext cx="2721300" cy="36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81725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/>
          <p:nvPr/>
        </p:nvSpPr>
        <p:spPr>
          <a:xfrm>
            <a:off x="560775" y="1204275"/>
            <a:ext cx="3640500" cy="36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0475"/>
            <a:ext cx="3969121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8172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0475"/>
            <a:ext cx="3969121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8172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0475"/>
            <a:ext cx="3971563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8172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0475"/>
            <a:ext cx="3971563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/>
          <p:nvPr/>
        </p:nvSpPr>
        <p:spPr>
          <a:xfrm>
            <a:off x="542375" y="2013250"/>
            <a:ext cx="5639400" cy="36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81725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00475"/>
            <a:ext cx="3971563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542325" y="2426925"/>
            <a:ext cx="5639400" cy="36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